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4">
  <p:sldMasterIdLst>
    <p:sldMasterId id="2147483648" r:id="rId1"/>
  </p:sldMasterIdLst>
  <p:notesMasterIdLst>
    <p:notesMasterId r:id="rId4"/>
  </p:notesMasterIdLst>
  <p:sldIdLst>
    <p:sldId id="285" r:id="rId2"/>
    <p:sldId id="287" r:id="rId3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6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03BEF-9E74-4EA1-BDA6-C2B07FAC2218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41C8C-4CEA-42D4-BFF5-B33655732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28600"/>
            <a:ext cx="457200" cy="9601200"/>
          </a:xfrm>
          <a:custGeom>
            <a:avLst/>
            <a:gdLst/>
            <a:ahLst/>
            <a:cxnLst/>
            <a:rect l="l" t="t" r="r" b="b"/>
            <a:pathLst>
              <a:path w="457200" h="9601200">
                <a:moveTo>
                  <a:pt x="0" y="9601200"/>
                </a:moveTo>
                <a:lnTo>
                  <a:pt x="457200" y="9601200"/>
                </a:lnTo>
                <a:lnTo>
                  <a:pt x="457200" y="0"/>
                </a:lnTo>
                <a:lnTo>
                  <a:pt x="0" y="0"/>
                </a:lnTo>
                <a:lnTo>
                  <a:pt x="0" y="9601200"/>
                </a:lnTo>
                <a:close/>
              </a:path>
            </a:pathLst>
          </a:custGeom>
          <a:solidFill>
            <a:srgbClr val="1833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457200" cy="10058400"/>
          </a:xfrm>
          <a:custGeom>
            <a:avLst/>
            <a:gdLst/>
            <a:ahLst/>
            <a:cxnLst/>
            <a:rect l="l" t="t" r="r" b="b"/>
            <a:pathLst>
              <a:path w="457200" h="10058400">
                <a:moveTo>
                  <a:pt x="457200" y="9829800"/>
                </a:moveTo>
                <a:lnTo>
                  <a:pt x="0" y="9829800"/>
                </a:lnTo>
                <a:lnTo>
                  <a:pt x="0" y="10058400"/>
                </a:lnTo>
                <a:lnTo>
                  <a:pt x="457200" y="10058400"/>
                </a:lnTo>
                <a:lnTo>
                  <a:pt x="457200" y="9829800"/>
                </a:lnTo>
                <a:close/>
              </a:path>
              <a:path w="457200" h="10058400">
                <a:moveTo>
                  <a:pt x="457200" y="0"/>
                </a:moveTo>
                <a:lnTo>
                  <a:pt x="0" y="0"/>
                </a:lnTo>
                <a:lnTo>
                  <a:pt x="0" y="228600"/>
                </a:lnTo>
                <a:lnTo>
                  <a:pt x="457200" y="228600"/>
                </a:lnTo>
                <a:lnTo>
                  <a:pt x="457200" y="0"/>
                </a:lnTo>
                <a:close/>
              </a:path>
            </a:pathLst>
          </a:custGeom>
          <a:solidFill>
            <a:srgbClr val="5D92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050" y="482600"/>
            <a:ext cx="595630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1100" y="4042917"/>
            <a:ext cx="5695950" cy="4022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22615" y="9759950"/>
            <a:ext cx="23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58595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F6C10-DAF2-1B63-8B84-61165575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82600"/>
            <a:ext cx="6102350" cy="369332"/>
          </a:xfrm>
        </p:spPr>
        <p:txBody>
          <a:bodyPr/>
          <a:lstStyle/>
          <a:p>
            <a:r>
              <a:rPr lang="en-US" dirty="0"/>
              <a:t>Contractor Application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396627-2B1D-6EA7-96CE-2897F6F80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16584"/>
            <a:ext cx="6781800" cy="85869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  <a:tab pos="4114800" algn="l"/>
                <a:tab pos="5257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 and Contact Details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Contact Person: ______________________________________________   Date:  ___________________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Address: _________________________________________________   Home Phone: 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lang="en-US" alt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ompany Name: _______________________________________________________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Cell Phone: ___________________________________	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Specialized Field (GC, Plumber, Electric, Roofer, etc.):__________________________________________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Work Phone: __________________________________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Email: 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Contractor License Number: ______________________________________________________________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Insurance and Experience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 you licensed and insured:  Yes / No     What type of insurance: _______________________________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much coverage: _______________________________   License updated:_____________________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long have you been doing business in the area: __________________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long running own crew: 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many guys on crew full time:_________________________________________________________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Current Projects and Bidding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many projects do you have going on right now: __________________________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the past year:_______________________________________________________________________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many jobs do you typically handle at once: 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were the scopes of work: ___________________________________________________________       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addresses: _________________________________________________________________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_____________________________________________________________________________________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Can I see the work on one or two recent jobs:________________________________________________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do you usually bid out your work: 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Materials and Labor charged together or separate in your bids:__________________________________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give written warrantees for your work: _____________________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long of a warrantee: 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E1363F-EBBE-1132-8B70-E8332D2103CB}"/>
              </a:ext>
            </a:extLst>
          </p:cNvPr>
          <p:cNvSpPr txBox="1"/>
          <p:nvPr/>
        </p:nvSpPr>
        <p:spPr>
          <a:xfrm>
            <a:off x="4800600" y="804579"/>
            <a:ext cx="2971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V4 Lead Source: 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 descr="A logo with a number and a black number&#10;&#10;Description automatically generated with medium confidence">
            <a:extLst>
              <a:ext uri="{FF2B5EF4-FFF2-40B4-BE49-F238E27FC236}">
                <a16:creationId xmlns:a16="http://schemas.microsoft.com/office/drawing/2014/main" id="{5D2E2EEE-FC1E-0573-6BC1-BC1D5A9E25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1654"/>
            <a:ext cx="613651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58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8E95-30D9-A7DD-61E9-53B9B417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49" y="482600"/>
            <a:ext cx="6162601" cy="369332"/>
          </a:xfrm>
        </p:spPr>
        <p:txBody>
          <a:bodyPr/>
          <a:lstStyle/>
          <a:p>
            <a:r>
              <a:rPr lang="en-US" dirty="0"/>
              <a:t>Contractor Application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473BF-BBA0-A503-B629-364A4B937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990600"/>
            <a:ext cx="6705600" cy="7673896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Sub-Contractors and More Prescreening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use subcontractors: ___________ Are they licensed and insured: 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 is your electrician: _____________________________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 is your plumber: 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belong to the Better Business Bureau or local Chamber of Commerce: 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have any certificates/licenses regarding the skills you have: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___________________________________________________________________________________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Have you ever declared bankruptcy:    _____________________________________________________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often do you communicate with your clients during a job: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______________________________________________________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clean the job site daily: _________________________________________________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have a problem with signing a lien waiver: 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4114800" algn="l"/>
                <a:tab pos="5257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>
              <a:spcBef>
                <a:spcPts val="400"/>
              </a:spcBef>
              <a:spcAft>
                <a:spcPts val="400"/>
              </a:spcAft>
              <a:tabLst>
                <a:tab pos="685800" algn="l"/>
                <a:tab pos="6800850" algn="l"/>
              </a:tabLst>
            </a:pPr>
            <a:r>
              <a:rPr lang="en-US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References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Can you provide a list of references; with the names and numbers you have done work for in the past: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____________________________________________________________________________________</a:t>
            </a: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___________________________________________________________________________________</a:t>
            </a: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4114800" algn="l"/>
                <a:tab pos="5257800" algn="l"/>
              </a:tabLst>
            </a:pP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___________________________________________________________________________________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276E3D-C02D-B968-BB0D-19C32EA458A2}"/>
              </a:ext>
            </a:extLst>
          </p:cNvPr>
          <p:cNvSpPr txBox="1"/>
          <p:nvPr/>
        </p:nvSpPr>
        <p:spPr>
          <a:xfrm>
            <a:off x="762000" y="9448800"/>
            <a:ext cx="6400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YOUR DREAM HOME IS JUST A VISION AWAY!</a:t>
            </a:r>
          </a:p>
        </p:txBody>
      </p:sp>
    </p:spTree>
    <p:extLst>
      <p:ext uri="{BB962C8B-B14F-4D97-AF65-F5344CB8AC3E}">
        <p14:creationId xmlns:p14="http://schemas.microsoft.com/office/powerpoint/2010/main" val="2143569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358</Words>
  <Application>Microsoft Office PowerPoint</Application>
  <PresentationFormat>Custom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Contractor Application</vt:lpstr>
      <vt:lpstr>Contractor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Vee Bartee</dc:creator>
  <cp:lastModifiedBy>Vee Bartee</cp:lastModifiedBy>
  <cp:revision>10</cp:revision>
  <dcterms:created xsi:type="dcterms:W3CDTF">2020-09-29T18:30:30Z</dcterms:created>
  <dcterms:modified xsi:type="dcterms:W3CDTF">2024-05-05T20:22:42Z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2020-09-29T00:00:00Z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2020-09-29T00:00:00Z</vt:filetime>
  </property>
</Properties>
</file>